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2832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2675D-7556-1A44-926C-AC1719642676}" type="datetimeFigureOut">
              <a:rPr lang="en-US" smtClean="0"/>
              <a:t>9/29/14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C0CB6-24BA-B740-85D7-DFC93429B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61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C0CB6-24BA-B740-85D7-DFC93429BB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8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1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2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1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6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5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5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5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2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52AAB-FF4C-094B-AA5A-C0CA25C151A7}" type="datetimeFigureOut">
              <a:rPr lang="en-US" smtClean="0"/>
              <a:t>9/29/14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F7788-7FC4-064D-A8A7-D198FAFC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3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185719" y="966226"/>
            <a:ext cx="4505589" cy="4775571"/>
            <a:chOff x="2185719" y="966226"/>
            <a:chExt cx="4505589" cy="4775571"/>
          </a:xfrm>
        </p:grpSpPr>
        <p:sp>
          <p:nvSpPr>
            <p:cNvPr id="30" name="Rounded Rectangle 29"/>
            <p:cNvSpPr/>
            <p:nvPr/>
          </p:nvSpPr>
          <p:spPr>
            <a:xfrm>
              <a:off x="3756608" y="1461529"/>
              <a:ext cx="1335622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Atomic model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4297082" y="2402448"/>
              <a:ext cx="731520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Atom map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5732497" y="2402448"/>
              <a:ext cx="731520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Solvent mask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383660" y="3360959"/>
              <a:ext cx="564087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calc_omit</a:t>
              </a: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5801866" y="3357415"/>
              <a:ext cx="589979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mask_omit</a:t>
              </a: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301636" y="3775126"/>
              <a:ext cx="2162382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model_omit</a:t>
              </a:r>
              <a:r>
                <a:rPr lang="en-US" sz="1000" noProof="1" smtClean="0">
                  <a:solidFill>
                    <a:schemeClr val="tx1"/>
                  </a:solidFill>
                </a:rPr>
                <a:t>=k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total</a:t>
              </a:r>
              <a:r>
                <a:rPr lang="en-US" sz="1000" noProof="1" smtClean="0">
                  <a:solidFill>
                    <a:schemeClr val="tx1"/>
                  </a:solidFill>
                </a:rPr>
                <a:t>*(F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calc_omit</a:t>
              </a:r>
              <a:r>
                <a:rPr lang="en-US" sz="1000" noProof="1" smtClean="0">
                  <a:solidFill>
                    <a:schemeClr val="tx1"/>
                  </a:solidFill>
                </a:rPr>
                <a:t>+k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mask</a:t>
              </a:r>
              <a:r>
                <a:rPr lang="en-US" sz="1000" noProof="1" smtClean="0">
                  <a:solidFill>
                    <a:schemeClr val="tx1"/>
                  </a:solidFill>
                </a:rPr>
                <a:t>*F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mask_omit</a:t>
              </a:r>
              <a:r>
                <a:rPr lang="en-US" sz="1000" noProof="1" smtClean="0">
                  <a:solidFill>
                    <a:schemeClr val="tx1"/>
                  </a:solidFill>
                </a:rPr>
                <a:t>)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4300050" y="2833171"/>
              <a:ext cx="731520" cy="3657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Atom map</a:t>
              </a:r>
            </a:p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(omit)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5729691" y="2833171"/>
              <a:ext cx="731520" cy="3657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Solvent mask</a:t>
              </a:r>
            </a:p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(omit)</a:t>
              </a:r>
            </a:p>
          </p:txBody>
        </p:sp>
        <p:cxnSp>
          <p:nvCxnSpPr>
            <p:cNvPr id="60" name="Elbow Connector 59"/>
            <p:cNvCxnSpPr>
              <a:stCxn id="51" idx="2"/>
              <a:endCxn id="56" idx="1"/>
            </p:cNvCxnSpPr>
            <p:nvPr/>
          </p:nvCxnSpPr>
          <p:spPr>
            <a:xfrm rot="5400000" flipH="1" flipV="1">
              <a:off x="3565116" y="3495628"/>
              <a:ext cx="329005" cy="1144034"/>
            </a:xfrm>
            <a:prstGeom prst="bentConnector4">
              <a:avLst>
                <a:gd name="adj1" fmla="val -51468"/>
                <a:gd name="adj2" fmla="val 63876"/>
              </a:avLst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ounded Rectangle 62"/>
            <p:cNvSpPr/>
            <p:nvPr/>
          </p:nvSpPr>
          <p:spPr>
            <a:xfrm>
              <a:off x="4189472" y="1105932"/>
              <a:ext cx="486833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obs</a:t>
              </a:r>
            </a:p>
          </p:txBody>
        </p:sp>
        <p:cxnSp>
          <p:nvCxnSpPr>
            <p:cNvPr id="65" name="Elbow Connector 64"/>
            <p:cNvCxnSpPr>
              <a:stCxn id="63" idx="3"/>
              <a:endCxn id="56" idx="3"/>
            </p:cNvCxnSpPr>
            <p:nvPr/>
          </p:nvCxnSpPr>
          <p:spPr>
            <a:xfrm>
              <a:off x="4676305" y="1233948"/>
              <a:ext cx="1787713" cy="2669194"/>
            </a:xfrm>
            <a:prstGeom prst="bentConnector3">
              <a:avLst>
                <a:gd name="adj1" fmla="val 110419"/>
              </a:avLst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stCxn id="63" idx="1"/>
              <a:endCxn id="49" idx="1"/>
            </p:cNvCxnSpPr>
            <p:nvPr/>
          </p:nvCxnSpPr>
          <p:spPr>
            <a:xfrm rot="10800000" flipV="1">
              <a:off x="2625078" y="1233948"/>
              <a:ext cx="1564394" cy="2465472"/>
            </a:xfrm>
            <a:prstGeom prst="bentConnector3">
              <a:avLst>
                <a:gd name="adj1" fmla="val 124896"/>
              </a:avLst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2306683" y="2261623"/>
              <a:ext cx="1701801" cy="205740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noProof="1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203217" y="2256358"/>
              <a:ext cx="2345266" cy="319620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noProof="1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2696163" y="1460467"/>
              <a:ext cx="731520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Atom map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5436029" y="1461529"/>
              <a:ext cx="731520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Solvent mask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cxnSp>
          <p:nvCxnSpPr>
            <p:cNvPr id="78" name="Straight Arrow Connector 77"/>
            <p:cNvCxnSpPr>
              <a:stCxn id="30" idx="3"/>
              <a:endCxn id="76" idx="1"/>
            </p:cNvCxnSpPr>
            <p:nvPr/>
          </p:nvCxnSpPr>
          <p:spPr>
            <a:xfrm>
              <a:off x="5092230" y="1589545"/>
              <a:ext cx="343799" cy="0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30" idx="1"/>
              <a:endCxn id="75" idx="3"/>
            </p:cNvCxnSpPr>
            <p:nvPr/>
          </p:nvCxnSpPr>
          <p:spPr>
            <a:xfrm flipH="1" flipV="1">
              <a:off x="3427683" y="1588483"/>
              <a:ext cx="328925" cy="1062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2306682" y="1021946"/>
              <a:ext cx="4241801" cy="1150781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noProof="1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4300050" y="4198497"/>
              <a:ext cx="2162382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diff</a:t>
              </a:r>
              <a:r>
                <a:rPr lang="en-US" sz="1000" noProof="1" smtClean="0">
                  <a:solidFill>
                    <a:schemeClr val="tx1"/>
                  </a:solidFill>
                </a:rPr>
                <a:t> = (</a:t>
              </a:r>
              <a:r>
                <a:rPr lang="en-US" sz="1000" noProof="1" smtClean="0">
                  <a:solidFill>
                    <a:schemeClr val="tx1"/>
                  </a:solidFill>
                </a:rPr>
                <a:t>mF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obs</a:t>
              </a:r>
              <a:r>
                <a:rPr lang="en-US" sz="1000" noProof="1" smtClean="0">
                  <a:solidFill>
                    <a:schemeClr val="tx1"/>
                  </a:solidFill>
                </a:rPr>
                <a:t>-DF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model_omit</a:t>
              </a:r>
              <a:r>
                <a:rPr lang="en-US" sz="1000" noProof="1" smtClean="0">
                  <a:solidFill>
                    <a:schemeClr val="tx1"/>
                  </a:solidFill>
                </a:rPr>
                <a:t>, ϕ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model</a:t>
              </a:r>
              <a:r>
                <a:rPr lang="en-US" sz="1000" noProof="1">
                  <a:solidFill>
                    <a:schemeClr val="tx1"/>
                  </a:solidFill>
                </a:rPr>
                <a:t>)/k</a:t>
              </a:r>
              <a:r>
                <a:rPr lang="en-US" sz="1000" baseline="-25000" noProof="1">
                  <a:solidFill>
                    <a:schemeClr val="tx1"/>
                  </a:solidFill>
                </a:rPr>
                <a:t>total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cxnSp>
          <p:nvCxnSpPr>
            <p:cNvPr id="89" name="Elbow Connector 88"/>
            <p:cNvCxnSpPr>
              <a:stCxn id="63" idx="3"/>
              <a:endCxn id="83" idx="3"/>
            </p:cNvCxnSpPr>
            <p:nvPr/>
          </p:nvCxnSpPr>
          <p:spPr>
            <a:xfrm>
              <a:off x="4676305" y="1233948"/>
              <a:ext cx="1786127" cy="3092565"/>
            </a:xfrm>
            <a:prstGeom prst="bentConnector3">
              <a:avLst>
                <a:gd name="adj1" fmla="val 114695"/>
              </a:avLst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ounded Rectangle 96"/>
            <p:cNvSpPr/>
            <p:nvPr/>
          </p:nvSpPr>
          <p:spPr>
            <a:xfrm>
              <a:off x="4301636" y="4617602"/>
              <a:ext cx="2162382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M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omit</a:t>
              </a:r>
              <a:r>
                <a:rPr lang="en-US" sz="1000" noProof="1" smtClean="0">
                  <a:solidFill>
                    <a:schemeClr val="tx1"/>
                  </a:solidFill>
                </a:rPr>
                <a:t> = FT</a:t>
              </a:r>
              <a:r>
                <a:rPr lang="en-US" sz="1000" noProof="1">
                  <a:solidFill>
                    <a:schemeClr val="tx1"/>
                  </a:solidFill>
                </a:rPr>
                <a:t>(F</a:t>
              </a:r>
              <a:r>
                <a:rPr lang="en-US" sz="1000" baseline="-25000" noProof="1">
                  <a:solidFill>
                    <a:schemeClr val="tx1"/>
                  </a:solidFill>
                </a:rPr>
                <a:t>diff</a:t>
              </a:r>
              <a:r>
                <a:rPr lang="en-US" sz="1000" noProof="1" smtClean="0">
                  <a:solidFill>
                    <a:schemeClr val="tx1"/>
                  </a:solidFill>
                </a:rPr>
                <a:t>)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3762964" y="1833004"/>
              <a:ext cx="1338028" cy="25603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Empty omit map-result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301636" y="5036708"/>
              <a:ext cx="2162382" cy="33438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Extract box: M</a:t>
              </a:r>
              <a:r>
                <a:rPr lang="en-US" sz="1000" baseline="-25000" noProof="1" smtClean="0">
                  <a:solidFill>
                    <a:schemeClr val="tx1"/>
                  </a:solidFill>
                </a:rPr>
                <a:t>omit</a:t>
              </a:r>
              <a:r>
                <a:rPr lang="en-US" sz="1000" noProof="1" smtClean="0">
                  <a:solidFill>
                    <a:schemeClr val="tx1"/>
                  </a:solidFill>
                </a:rPr>
                <a:t> -&gt; box</a:t>
              </a:r>
            </a:p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and put it into map-result</a:t>
              </a:r>
            </a:p>
          </p:txBody>
        </p:sp>
        <p:cxnSp>
          <p:nvCxnSpPr>
            <p:cNvPr id="104" name="Elbow Connector 103"/>
            <p:cNvCxnSpPr>
              <a:stCxn id="102" idx="3"/>
              <a:endCxn id="101" idx="3"/>
            </p:cNvCxnSpPr>
            <p:nvPr/>
          </p:nvCxnSpPr>
          <p:spPr>
            <a:xfrm flipH="1" flipV="1">
              <a:off x="5100992" y="1961020"/>
              <a:ext cx="1363026" cy="3242878"/>
            </a:xfrm>
            <a:prstGeom prst="bentConnector3">
              <a:avLst>
                <a:gd name="adj1" fmla="val -22984"/>
              </a:avLst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Elbow Connector 132"/>
            <p:cNvCxnSpPr>
              <a:stCxn id="102" idx="2"/>
              <a:endCxn id="135" idx="0"/>
            </p:cNvCxnSpPr>
            <p:nvPr/>
          </p:nvCxnSpPr>
          <p:spPr>
            <a:xfrm rot="5400000" flipH="1">
              <a:off x="3943893" y="3932155"/>
              <a:ext cx="2869173" cy="8695"/>
            </a:xfrm>
            <a:prstGeom prst="bentConnector5">
              <a:avLst>
                <a:gd name="adj1" fmla="val -5901"/>
                <a:gd name="adj2" fmla="val 14722921"/>
                <a:gd name="adj3" fmla="val 106049"/>
              </a:avLst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ounded Rectangle 134"/>
            <p:cNvSpPr/>
            <p:nvPr/>
          </p:nvSpPr>
          <p:spPr>
            <a:xfrm>
              <a:off x="5143328" y="2501915"/>
              <a:ext cx="461608" cy="3657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noProof="1" smtClean="0">
                  <a:solidFill>
                    <a:schemeClr val="tx1"/>
                  </a:solidFill>
                </a:rPr>
                <a:t>Box to omit</a:t>
              </a:r>
              <a:endParaRPr lang="en-US" sz="1000" baseline="-25000" noProof="1" smtClean="0">
                <a:solidFill>
                  <a:schemeClr val="tx1"/>
                </a:solidFill>
              </a:endParaRPr>
            </a:p>
          </p:txBody>
        </p:sp>
        <p:cxnSp>
          <p:nvCxnSpPr>
            <p:cNvPr id="138" name="Straight Arrow Connector 137"/>
            <p:cNvCxnSpPr>
              <a:stCxn id="52" idx="2"/>
              <a:endCxn id="57" idx="0"/>
            </p:cNvCxnSpPr>
            <p:nvPr/>
          </p:nvCxnSpPr>
          <p:spPr>
            <a:xfrm>
              <a:off x="4662842" y="2658480"/>
              <a:ext cx="2968" cy="174691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/>
            <p:cNvCxnSpPr>
              <a:stCxn id="53" idx="2"/>
              <a:endCxn id="58" idx="0"/>
            </p:cNvCxnSpPr>
            <p:nvPr/>
          </p:nvCxnSpPr>
          <p:spPr>
            <a:xfrm flipH="1">
              <a:off x="6095451" y="2658480"/>
              <a:ext cx="2806" cy="174691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lbow Connector 145"/>
            <p:cNvCxnSpPr>
              <a:stCxn id="135" idx="2"/>
              <a:endCxn id="57" idx="3"/>
            </p:cNvCxnSpPr>
            <p:nvPr/>
          </p:nvCxnSpPr>
          <p:spPr>
            <a:xfrm rot="5400000">
              <a:off x="5128663" y="2770582"/>
              <a:ext cx="148376" cy="342562"/>
            </a:xfrm>
            <a:prstGeom prst="bentConnector2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Elbow Connector 147"/>
            <p:cNvCxnSpPr>
              <a:stCxn id="135" idx="2"/>
              <a:endCxn id="58" idx="1"/>
            </p:cNvCxnSpPr>
            <p:nvPr/>
          </p:nvCxnSpPr>
          <p:spPr>
            <a:xfrm rot="16200000" flipH="1">
              <a:off x="5477723" y="2764083"/>
              <a:ext cx="148376" cy="355559"/>
            </a:xfrm>
            <a:prstGeom prst="bentConnector2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Box 161"/>
            <p:cNvSpPr txBox="1"/>
            <p:nvPr/>
          </p:nvSpPr>
          <p:spPr>
            <a:xfrm>
              <a:off x="5627275" y="966226"/>
              <a:ext cx="101434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000" b="1" i="1" noProof="1" smtClean="0"/>
                <a:t>1. Initialization</a:t>
              </a:r>
              <a:endParaRPr lang="en-US" sz="1000" b="1" i="1" noProof="1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185719" y="4375486"/>
              <a:ext cx="148434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000" b="1" i="1" noProof="1" smtClean="0"/>
                <a:t>2. Compute F</a:t>
              </a:r>
              <a:r>
                <a:rPr lang="en-US" sz="1000" b="1" i="1" baseline="-25000" noProof="1" smtClean="0"/>
                <a:t>model</a:t>
              </a:r>
              <a:r>
                <a:rPr lang="en-US" sz="1000" b="1" i="1" noProof="1" smtClean="0"/>
                <a:t> scales</a:t>
              </a:r>
              <a:endParaRPr lang="en-US" sz="1000" b="1" i="1" noProof="1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227997" y="5495576"/>
              <a:ext cx="146331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000" b="1" i="1" noProof="1" smtClean="0"/>
                <a:t>3. Iterations over boxes</a:t>
              </a:r>
              <a:endParaRPr lang="en-US" sz="1000" b="1" i="1" noProof="1"/>
            </a:p>
          </p:txBody>
        </p:sp>
        <p:cxnSp>
          <p:nvCxnSpPr>
            <p:cNvPr id="174" name="Straight Arrow Connector 173"/>
            <p:cNvCxnSpPr>
              <a:stCxn id="57" idx="2"/>
              <a:endCxn id="54" idx="0"/>
            </p:cNvCxnSpPr>
            <p:nvPr/>
          </p:nvCxnSpPr>
          <p:spPr>
            <a:xfrm flipH="1">
              <a:off x="4665704" y="3198931"/>
              <a:ext cx="106" cy="162028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>
              <a:stCxn id="58" idx="2"/>
              <a:endCxn id="55" idx="0"/>
            </p:cNvCxnSpPr>
            <p:nvPr/>
          </p:nvCxnSpPr>
          <p:spPr>
            <a:xfrm>
              <a:off x="6095451" y="3198931"/>
              <a:ext cx="1405" cy="158484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>
              <a:stCxn id="55" idx="2"/>
            </p:cNvCxnSpPr>
            <p:nvPr/>
          </p:nvCxnSpPr>
          <p:spPr>
            <a:xfrm flipH="1">
              <a:off x="6092276" y="3613447"/>
              <a:ext cx="4580" cy="161679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>
              <a:stCxn id="54" idx="2"/>
            </p:cNvCxnSpPr>
            <p:nvPr/>
          </p:nvCxnSpPr>
          <p:spPr>
            <a:xfrm>
              <a:off x="4665704" y="3616991"/>
              <a:ext cx="106" cy="158135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>
              <a:stCxn id="56" idx="2"/>
              <a:endCxn id="83" idx="0"/>
            </p:cNvCxnSpPr>
            <p:nvPr/>
          </p:nvCxnSpPr>
          <p:spPr>
            <a:xfrm flipH="1">
              <a:off x="5381241" y="4031158"/>
              <a:ext cx="1586" cy="167339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>
              <a:stCxn id="83" idx="2"/>
              <a:endCxn id="97" idx="0"/>
            </p:cNvCxnSpPr>
            <p:nvPr/>
          </p:nvCxnSpPr>
          <p:spPr>
            <a:xfrm>
              <a:off x="5381241" y="4454529"/>
              <a:ext cx="1586" cy="163073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>
              <a:stCxn id="97" idx="2"/>
              <a:endCxn id="102" idx="0"/>
            </p:cNvCxnSpPr>
            <p:nvPr/>
          </p:nvCxnSpPr>
          <p:spPr>
            <a:xfrm>
              <a:off x="5382827" y="4873634"/>
              <a:ext cx="0" cy="163074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2379718" y="2354749"/>
              <a:ext cx="1559632" cy="1877398"/>
              <a:chOff x="2121952" y="2048925"/>
              <a:chExt cx="1559632" cy="1877398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2121952" y="2048925"/>
                <a:ext cx="731520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Atom map</a:t>
                </a:r>
                <a:endParaRPr lang="en-US" sz="1000" baseline="-25000" noProof="1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947945" y="2048925"/>
                <a:ext cx="731520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Solvent mask</a:t>
                </a:r>
                <a:endParaRPr lang="en-US" sz="1000" baseline="-25000" noProof="1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2121952" y="2451110"/>
                <a:ext cx="731520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calc</a:t>
                </a: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2950064" y="2451110"/>
                <a:ext cx="731520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mask</a:t>
                </a:r>
              </a:p>
            </p:txBody>
          </p:sp>
          <p:sp>
            <p:nvSpPr>
              <p:cNvPr id="49" name="Rounded Rectangle 48"/>
              <p:cNvSpPr/>
              <p:nvPr/>
            </p:nvSpPr>
            <p:spPr>
              <a:xfrm>
                <a:off x="2367312" y="3265580"/>
                <a:ext cx="1069315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Σ(F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model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-F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obs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)</a:t>
                </a:r>
                <a:r>
                  <a:rPr lang="en-US" sz="1000" baseline="30000" noProof="1" smtClean="0">
                    <a:solidFill>
                      <a:schemeClr val="tx1"/>
                    </a:solidFill>
                  </a:rPr>
                  <a:t>2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-&gt;min</a:t>
                </a:r>
                <a:endParaRPr lang="en-US" sz="1000" baseline="-25000" noProof="1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2124064" y="2854096"/>
                <a:ext cx="1555401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model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=k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total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*(F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calc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+k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mask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*F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mask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)</a:t>
                </a:r>
                <a:endParaRPr lang="en-US" sz="1000" baseline="-25000" noProof="1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2582336" y="3670291"/>
                <a:ext cx="635000" cy="25603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000" noProof="1" smtClean="0">
                    <a:solidFill>
                      <a:schemeClr val="tx1"/>
                    </a:solidFill>
                  </a:rPr>
                  <a:t>k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total</a:t>
                </a:r>
                <a:r>
                  <a:rPr lang="en-US" sz="1000" noProof="1" smtClean="0">
                    <a:solidFill>
                      <a:schemeClr val="tx1"/>
                    </a:solidFill>
                  </a:rPr>
                  <a:t>, k</a:t>
                </a:r>
                <a:r>
                  <a:rPr lang="en-US" sz="1000" baseline="-25000" noProof="1" smtClean="0">
                    <a:solidFill>
                      <a:schemeClr val="tx1"/>
                    </a:solidFill>
                  </a:rPr>
                  <a:t>mask</a:t>
                </a:r>
              </a:p>
            </p:txBody>
          </p:sp>
          <p:cxnSp>
            <p:nvCxnSpPr>
              <p:cNvPr id="110" name="Straight Arrow Connector 109"/>
              <p:cNvCxnSpPr>
                <a:stCxn id="32" idx="2"/>
                <a:endCxn id="47" idx="0"/>
              </p:cNvCxnSpPr>
              <p:nvPr/>
            </p:nvCxnSpPr>
            <p:spPr>
              <a:xfrm>
                <a:off x="2487712" y="2304957"/>
                <a:ext cx="0" cy="146153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triangle" w="med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/>
              <p:cNvCxnSpPr>
                <a:stCxn id="33" idx="2"/>
                <a:endCxn id="48" idx="0"/>
              </p:cNvCxnSpPr>
              <p:nvPr/>
            </p:nvCxnSpPr>
            <p:spPr>
              <a:xfrm>
                <a:off x="3313705" y="2304957"/>
                <a:ext cx="2119" cy="146153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triangle" w="med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Arrow Connector 116"/>
              <p:cNvCxnSpPr>
                <a:stCxn id="50" idx="2"/>
                <a:endCxn id="49" idx="0"/>
              </p:cNvCxnSpPr>
              <p:nvPr/>
            </p:nvCxnSpPr>
            <p:spPr>
              <a:xfrm>
                <a:off x="2901765" y="3110128"/>
                <a:ext cx="205" cy="155452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triangle" w="med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>
                <a:stCxn id="49" idx="2"/>
                <a:endCxn id="51" idx="0"/>
              </p:cNvCxnSpPr>
              <p:nvPr/>
            </p:nvCxnSpPr>
            <p:spPr>
              <a:xfrm flipH="1">
                <a:off x="2899836" y="3521612"/>
                <a:ext cx="2134" cy="148679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triangle" w="med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>
                <a:stCxn id="47" idx="2"/>
              </p:cNvCxnSpPr>
              <p:nvPr/>
            </p:nvCxnSpPr>
            <p:spPr>
              <a:xfrm flipH="1">
                <a:off x="2485593" y="2707142"/>
                <a:ext cx="2119" cy="146153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triangle" w="med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48" idx="2"/>
              </p:cNvCxnSpPr>
              <p:nvPr/>
            </p:nvCxnSpPr>
            <p:spPr>
              <a:xfrm flipH="1">
                <a:off x="3313705" y="2707142"/>
                <a:ext cx="2119" cy="146153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triangle" w="med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10025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117</Words>
  <Application>Microsoft Macintosh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Pavel Afonine</dc:creator>
  <cp:lastModifiedBy>Pavel Afonine</cp:lastModifiedBy>
  <cp:revision>31</cp:revision>
  <dcterms:created xsi:type="dcterms:W3CDTF">2014-09-23T21:14:29Z</dcterms:created>
  <dcterms:modified xsi:type="dcterms:W3CDTF">2014-09-29T19:47:30Z</dcterms:modified>
</cp:coreProperties>
</file>