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57"/>
    <p:restoredTop sz="94668"/>
  </p:normalViewPr>
  <p:slideViewPr>
    <p:cSldViewPr snapToGrid="0">
      <p:cViewPr>
        <p:scale>
          <a:sx n="237" d="100"/>
          <a:sy n="237" d="100"/>
        </p:scale>
        <p:origin x="-11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B34F2-AA48-3149-9D11-90E05BE192C2}" type="datetimeFigureOut">
              <a:rPr lang="en-US" smtClean="0"/>
              <a:t>7/15/24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FE6E5-ADDA-C84B-8AB5-C0CADA75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8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FE6E5-ADDA-C84B-8AB5-C0CADA7506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15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216CB-658C-8113-C087-87461451D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410BA-4396-C72C-5AC3-28B3A7D3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29AF-53E6-844E-18CA-F8D0E4CA2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1367E-F171-0833-D0CD-98AED24AD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93297-5D29-1096-A75D-1BD21199C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7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B9FC3-B7F0-FFA2-3BA7-C252ABBC9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B16099-5F83-92B0-B13A-1866E249A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B69C9-F6D4-BFCB-2436-B6E05F5B2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E5D02-BD2E-4E95-DBD0-B8EE11684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9050B-E57E-B216-4059-0B191E5B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8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907F61-3D8E-F09A-4D5A-E324CA479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65898-C9E6-FD84-7304-A441C17A4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7411D-41E6-7990-5986-811D02B98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A936F-E03F-F19F-D63F-72512D1D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8B8CE-DE19-7991-4571-328778E8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8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CB70-FEDF-1522-8362-3C85CF1F7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27A4-3F45-B033-FBFB-CD4BF6913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251BE-92E8-81D2-E0B7-47A6C5765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6F8C9-7184-87D4-7A37-5D2B2CBF2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65635-2BA7-9184-9CCC-67263529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0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62609-7FB4-658D-E826-C49127619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C66AD-1A16-EA9E-E725-5C3C8F7BB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CFF86-D5A0-DFC6-677A-18166151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8FA6F-35D7-9F26-96F7-3B3B32D97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37B64-F514-E417-B9A1-2465529A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8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FB092-D691-F686-AF0F-7E18F840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34E16-F550-4370-5EE9-D2222E70B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605308-0F6A-5A9E-D628-2006D215F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E9BDC-5D88-9D35-18FB-79FC7344A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61F33-CA40-A86D-F911-361EBD240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F98FE-0089-B2A1-41D1-5F52F0823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FB192-575A-3309-508A-BD3587E87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FC618-58C4-3A16-F09C-157DA1833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B95E5-7F86-E482-C07D-20F529D8B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96D632-F67C-B0DB-27AE-11D2595EA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9E978-993D-7740-C5A1-1A7EF2AD5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F0906D-AE85-BD67-EAEA-C4D9DFD5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358864-1057-7FA0-D8BE-9841ACE4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42B1E-D813-CCC6-E976-306F8154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2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39AB1-7A93-8DC0-A63F-03E693386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A81621-9B50-C2F0-53D8-5D605074D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7A0D47-BFB1-54FA-3469-2D9BD4703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3C18B-981D-600C-C107-77A9C91F8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7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C2F564-4972-5586-8A19-DC682E246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6F937-45EF-DED9-C836-ABA8B6283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A674B-9AE0-88BD-C3D8-2A14D6B3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9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B7EC2-17C8-BE27-66E0-25B46C91D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66467-6847-00F7-4EDF-7B509A79F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E8899-B08B-7E12-3967-78C34EDCB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5D476-05E6-DB57-C5B7-7B4E1FFE2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1A80A-265F-1B7D-B9FB-91C0A04E0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FE7E0-5173-1B3C-1138-F92833A8D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8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1296-1B9F-69FB-CED3-AAB98D4CD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2EA19-5D5E-009F-66BF-158BBE8E4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D60EC-D787-2A5D-F9A3-04A8C29DC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C70B3-E475-DCF5-E445-80E78CC09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5CCCA-61A4-A167-99E6-5B456F8B4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086F5-5777-1021-2C80-EECC377D3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5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1F49E2-FBBB-AA6C-6B9F-951651935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3AE98-7D7F-F071-C157-24E5B94D9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37E3B-A04D-F4A1-2D73-167630A14E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8ABB2-2BCA-C041-9297-D15BB191EC24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A6802-2E4B-EF23-A0C7-DEF926CB0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73E48-D62C-B9DD-8462-545CFEA68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1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A3AFB870-120B-C219-6C00-54AE75EC6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190" y="1342686"/>
            <a:ext cx="3586929" cy="8555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9D7B3DC-55F9-8212-EEFF-C9DDE1B10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505" y="2438952"/>
            <a:ext cx="1559305" cy="7638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BD52E34-FAA2-FA77-ADB2-462489F57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7141" y="2414132"/>
            <a:ext cx="1647120" cy="7912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5EB671F-ACC9-DA52-5F08-B04DD71C31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0190" y="3997682"/>
            <a:ext cx="1407166" cy="14071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0E374C0-4544-2AD0-356E-67DB48076DC6}"/>
              </a:ext>
            </a:extLst>
          </p:cNvPr>
          <p:cNvSpPr txBox="1"/>
          <p:nvPr/>
        </p:nvSpPr>
        <p:spPr>
          <a:xfrm>
            <a:off x="3366994" y="3989392"/>
            <a:ext cx="260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1"/>
              <a:t>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5BF776-15A0-A68F-D3EC-3C428340D861}"/>
              </a:ext>
            </a:extLst>
          </p:cNvPr>
          <p:cNvSpPr txBox="1"/>
          <p:nvPr/>
        </p:nvSpPr>
        <p:spPr>
          <a:xfrm>
            <a:off x="3387866" y="3191475"/>
            <a:ext cx="260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1"/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BFFE2D-2C34-A34B-3583-5856982F9FAB}"/>
              </a:ext>
            </a:extLst>
          </p:cNvPr>
          <p:cNvSpPr txBox="1"/>
          <p:nvPr/>
        </p:nvSpPr>
        <p:spPr>
          <a:xfrm>
            <a:off x="3387866" y="2260480"/>
            <a:ext cx="260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1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A88D9E-F727-FAD6-750C-4F8AFB937677}"/>
              </a:ext>
            </a:extLst>
          </p:cNvPr>
          <p:cNvSpPr txBox="1"/>
          <p:nvPr/>
        </p:nvSpPr>
        <p:spPr>
          <a:xfrm>
            <a:off x="5252574" y="2242857"/>
            <a:ext cx="260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1"/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7768C1-0B1A-1BF3-FD1E-CAA757620B8E}"/>
              </a:ext>
            </a:extLst>
          </p:cNvPr>
          <p:cNvSpPr txBox="1"/>
          <p:nvPr/>
        </p:nvSpPr>
        <p:spPr>
          <a:xfrm>
            <a:off x="3832725" y="2308132"/>
            <a:ext cx="39946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noProof="1"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r>
              <a:rPr lang="en-US" sz="500" baseline="-25000" noProof="1">
                <a:latin typeface="Arial" panose="020B0604020202020204" pitchFamily="34" charset="0"/>
                <a:cs typeface="Arial" panose="020B0604020202020204" pitchFamily="34" charset="0"/>
              </a:rPr>
              <a:t>MASK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BAF5AB-AE84-717B-F633-1D485BF451FC}"/>
              </a:ext>
            </a:extLst>
          </p:cNvPr>
          <p:cNvSpPr txBox="1"/>
          <p:nvPr/>
        </p:nvSpPr>
        <p:spPr>
          <a:xfrm>
            <a:off x="4589828" y="2314827"/>
            <a:ext cx="46839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noProof="1">
                <a:latin typeface="Arial" panose="020B0604020202020204" pitchFamily="34" charset="0"/>
                <a:cs typeface="Arial" panose="020B0604020202020204" pitchFamily="34" charset="0"/>
              </a:rPr>
              <a:t>EMRinger</a:t>
            </a:r>
            <a:endParaRPr lang="en-US" sz="5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A89018-1214-C9A8-D16F-1ED47092CF41}"/>
              </a:ext>
            </a:extLst>
          </p:cNvPr>
          <p:cNvSpPr txBox="1"/>
          <p:nvPr/>
        </p:nvSpPr>
        <p:spPr>
          <a:xfrm>
            <a:off x="5638598" y="2307644"/>
            <a:ext cx="46198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noProof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500" baseline="-25000" noProof="1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500" noProof="1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5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08B4F1-5690-BA16-9C2D-0592C959327A}"/>
              </a:ext>
            </a:extLst>
          </p:cNvPr>
          <p:cNvSpPr txBox="1"/>
          <p:nvPr/>
        </p:nvSpPr>
        <p:spPr>
          <a:xfrm>
            <a:off x="6348094" y="2305931"/>
            <a:ext cx="71205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noProof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500" baseline="-25000" noProof="1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500" noProof="1">
                <a:latin typeface="Arial" panose="020B0604020202020204" pitchFamily="34" charset="0"/>
                <a:cs typeface="Arial" panose="020B0604020202020204" pitchFamily="34" charset="0"/>
              </a:rPr>
              <a:t> – R</a:t>
            </a:r>
            <a:r>
              <a:rPr lang="en-US" sz="500" baseline="-25000" noProof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500" noProof="1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5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0A8F64-5905-604C-A6AD-A2FCF01BA30E}"/>
              </a:ext>
            </a:extLst>
          </p:cNvPr>
          <p:cNvSpPr txBox="1"/>
          <p:nvPr/>
        </p:nvSpPr>
        <p:spPr>
          <a:xfrm>
            <a:off x="3352495" y="1173319"/>
            <a:ext cx="274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1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531AA1-4374-6B0E-C59D-90310FA12055}"/>
              </a:ext>
            </a:extLst>
          </p:cNvPr>
          <p:cNvSpPr txBox="1"/>
          <p:nvPr/>
        </p:nvSpPr>
        <p:spPr>
          <a:xfrm>
            <a:off x="3638351" y="1224248"/>
            <a:ext cx="659155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noProof="1">
                <a:latin typeface="Arial" panose="020B0604020202020204" pitchFamily="34" charset="0"/>
                <a:cs typeface="Arial" panose="020B0604020202020204" pitchFamily="34" charset="0"/>
              </a:rPr>
              <a:t>MolProbity score</a:t>
            </a:r>
            <a:endParaRPr lang="en-US" sz="5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D3F3DA-7F38-9297-7BC8-E231D1A66138}"/>
              </a:ext>
            </a:extLst>
          </p:cNvPr>
          <p:cNvSpPr txBox="1"/>
          <p:nvPr/>
        </p:nvSpPr>
        <p:spPr>
          <a:xfrm>
            <a:off x="4673681" y="1224248"/>
            <a:ext cx="41389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noProof="1">
                <a:latin typeface="Arial" panose="020B0604020202020204" pitchFamily="34" charset="0"/>
                <a:cs typeface="Arial" panose="020B0604020202020204" pitchFamily="34" charset="0"/>
              </a:rPr>
              <a:t>Rama-Z</a:t>
            </a:r>
            <a:endParaRPr lang="en-US" sz="5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202F18-98F2-C008-7F1E-43909F0A483C}"/>
              </a:ext>
            </a:extLst>
          </p:cNvPr>
          <p:cNvSpPr txBox="1"/>
          <p:nvPr/>
        </p:nvSpPr>
        <p:spPr>
          <a:xfrm>
            <a:off x="5440277" y="1227039"/>
            <a:ext cx="75212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noProof="1">
                <a:latin typeface="Arial" panose="020B0604020202020204" pitchFamily="34" charset="0"/>
                <a:cs typeface="Arial" panose="020B0604020202020204" pitchFamily="34" charset="0"/>
              </a:rPr>
              <a:t>CaBLAM disfavored</a:t>
            </a:r>
            <a:endParaRPr lang="en-US" sz="5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6811C7-213C-8987-0583-F98633B1F366}"/>
              </a:ext>
            </a:extLst>
          </p:cNvPr>
          <p:cNvSpPr txBox="1"/>
          <p:nvPr/>
        </p:nvSpPr>
        <p:spPr>
          <a:xfrm>
            <a:off x="6314378" y="1229286"/>
            <a:ext cx="80983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noProof="1">
                <a:latin typeface="Arial" panose="020B0604020202020204" pitchFamily="34" charset="0"/>
                <a:cs typeface="Arial" panose="020B0604020202020204" pitchFamily="34" charset="0"/>
              </a:rPr>
              <a:t>R.m.s.d. from start (Å)</a:t>
            </a:r>
            <a:endParaRPr lang="en-US" sz="5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F3372A-3B5C-DB85-E0BD-A15DEC06E98F}"/>
              </a:ext>
            </a:extLst>
          </p:cNvPr>
          <p:cNvSpPr txBox="1"/>
          <p:nvPr/>
        </p:nvSpPr>
        <p:spPr>
          <a:xfrm>
            <a:off x="4885690" y="3933780"/>
            <a:ext cx="260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1"/>
              <a:t>f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7BCF188-41BE-A197-68BE-9384181AD6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2494" y="3332463"/>
            <a:ext cx="1119791" cy="63093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928A24A-3246-984B-F9A0-62CD68126D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7562" y="3332463"/>
            <a:ext cx="1119791" cy="63093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7BB7A4-7627-1619-162B-010B32BFF0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1130" y="3332463"/>
            <a:ext cx="1117383" cy="63093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2C1813E-6274-9068-0BC7-411A0EEF7F26}"/>
              </a:ext>
            </a:extLst>
          </p:cNvPr>
          <p:cNvSpPr txBox="1"/>
          <p:nvPr/>
        </p:nvSpPr>
        <p:spPr>
          <a:xfrm>
            <a:off x="3627406" y="3216366"/>
            <a:ext cx="10025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noProof="1">
                <a:latin typeface="Arial" panose="020B0604020202020204" pitchFamily="34" charset="0"/>
                <a:cs typeface="Arial" panose="020B0604020202020204" pitchFamily="34" charset="0"/>
              </a:rPr>
              <a:t>Standard restraints</a:t>
            </a:r>
            <a:endParaRPr lang="en-US" sz="5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968BC28-7932-0759-59B7-AB72CE3C5817}"/>
              </a:ext>
            </a:extLst>
          </p:cNvPr>
          <p:cNvSpPr txBox="1"/>
          <p:nvPr/>
        </p:nvSpPr>
        <p:spPr>
          <a:xfrm>
            <a:off x="4788444" y="3221583"/>
            <a:ext cx="108621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noProof="1">
                <a:latin typeface="Arial" panose="020B0604020202020204" pitchFamily="34" charset="0"/>
                <a:cs typeface="Arial" panose="020B0604020202020204" pitchFamily="34" charset="0"/>
              </a:rPr>
              <a:t>Standard + additional restraints</a:t>
            </a:r>
            <a:endParaRPr lang="en-US" sz="5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C3256D-2E94-B41A-E3E4-6CD1F1AD09E7}"/>
              </a:ext>
            </a:extLst>
          </p:cNvPr>
          <p:cNvSpPr txBox="1"/>
          <p:nvPr/>
        </p:nvSpPr>
        <p:spPr>
          <a:xfrm>
            <a:off x="5994591" y="3219609"/>
            <a:ext cx="99235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noProof="1">
                <a:latin typeface="Arial" panose="020B0604020202020204" pitchFamily="34" charset="0"/>
                <a:cs typeface="Arial" panose="020B0604020202020204" pitchFamily="34" charset="0"/>
              </a:rPr>
              <a:t>AQua</a:t>
            </a:r>
            <a:endParaRPr lang="en-US" sz="5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C00D70-FF3C-4933-DFB4-A06A462BE545}"/>
              </a:ext>
            </a:extLst>
          </p:cNvPr>
          <p:cNvSpPr txBox="1"/>
          <p:nvPr/>
        </p:nvSpPr>
        <p:spPr>
          <a:xfrm rot="16200000">
            <a:off x="3125195" y="4621732"/>
            <a:ext cx="72951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R.m.s.d</a:t>
            </a:r>
            <a:r>
              <a:rPr lang="en-US" sz="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US" sz="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</a:t>
            </a:r>
            <a:endParaRPr lang="en-US" sz="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DEB10F8-9686-A45B-9B82-495891A42FE5}"/>
              </a:ext>
            </a:extLst>
          </p:cNvPr>
          <p:cNvSpPr txBox="1"/>
          <p:nvPr/>
        </p:nvSpPr>
        <p:spPr>
          <a:xfrm>
            <a:off x="3786006" y="5277176"/>
            <a:ext cx="8439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R.m.s.d</a:t>
            </a:r>
            <a:r>
              <a:rPr lang="en-US" sz="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US" sz="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Phenix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15AF3A-DF5D-E3F1-157E-F17CA53367F0}"/>
              </a:ext>
            </a:extLst>
          </p:cNvPr>
          <p:cNvSpPr txBox="1"/>
          <p:nvPr/>
        </p:nvSpPr>
        <p:spPr>
          <a:xfrm>
            <a:off x="3841771" y="3985791"/>
            <a:ext cx="78821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R.m.s.d</a:t>
            </a:r>
            <a:r>
              <a:rPr lang="en-US" sz="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(°), Phenix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D21708-0FC6-199A-BFB1-1EA1878F2817}"/>
              </a:ext>
            </a:extLst>
          </p:cNvPr>
          <p:cNvSpPr txBox="1"/>
          <p:nvPr/>
        </p:nvSpPr>
        <p:spPr>
          <a:xfrm rot="5400000">
            <a:off x="4431650" y="4541263"/>
            <a:ext cx="78475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R.m.s.d</a:t>
            </a:r>
            <a:r>
              <a:rPr lang="en-US" sz="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(°), </a:t>
            </a:r>
            <a:r>
              <a:rPr lang="en-US" sz="5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</a:t>
            </a:r>
            <a:endParaRPr lang="en-US" sz="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9988EF6-47E9-422A-9394-00CE580374C2}"/>
              </a:ext>
            </a:extLst>
          </p:cNvPr>
          <p:cNvSpPr txBox="1"/>
          <p:nvPr/>
        </p:nvSpPr>
        <p:spPr>
          <a:xfrm>
            <a:off x="3519597" y="2051034"/>
            <a:ext cx="442801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endParaRPr lang="en-US" sz="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83D6E47-FE5C-BD8E-2C67-89815943452D}"/>
              </a:ext>
            </a:extLst>
          </p:cNvPr>
          <p:cNvSpPr txBox="1"/>
          <p:nvPr/>
        </p:nvSpPr>
        <p:spPr>
          <a:xfrm>
            <a:off x="3961296" y="2051475"/>
            <a:ext cx="40943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</a:t>
            </a:r>
            <a:endParaRPr lang="en-US" sz="500" dirty="0">
              <a:solidFill>
                <a:schemeClr val="accent2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7B56E32-67B7-7FEA-41D1-0E80065EBAE5}"/>
              </a:ext>
            </a:extLst>
          </p:cNvPr>
          <p:cNvSpPr txBox="1"/>
          <p:nvPr/>
        </p:nvSpPr>
        <p:spPr>
          <a:xfrm>
            <a:off x="4464565" y="2052397"/>
            <a:ext cx="468398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endParaRPr lang="en-US" sz="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9DB13BB-110C-2105-A744-EAD98D13CA1A}"/>
              </a:ext>
            </a:extLst>
          </p:cNvPr>
          <p:cNvSpPr txBox="1"/>
          <p:nvPr/>
        </p:nvSpPr>
        <p:spPr>
          <a:xfrm>
            <a:off x="4898409" y="2049106"/>
            <a:ext cx="40943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</a:t>
            </a:r>
            <a:endParaRPr lang="en-US" sz="500" dirty="0">
              <a:solidFill>
                <a:schemeClr val="accent2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C5BF965-985F-C17F-3794-FB9C69A8466B}"/>
              </a:ext>
            </a:extLst>
          </p:cNvPr>
          <p:cNvSpPr txBox="1"/>
          <p:nvPr/>
        </p:nvSpPr>
        <p:spPr>
          <a:xfrm>
            <a:off x="5403800" y="2051034"/>
            <a:ext cx="442801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endParaRPr lang="en-US" sz="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E24F9B7-83B6-3091-7024-E31DFB400715}"/>
              </a:ext>
            </a:extLst>
          </p:cNvPr>
          <p:cNvSpPr txBox="1"/>
          <p:nvPr/>
        </p:nvSpPr>
        <p:spPr>
          <a:xfrm>
            <a:off x="5837643" y="2051475"/>
            <a:ext cx="40943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</a:t>
            </a:r>
            <a:endParaRPr lang="en-US" sz="500" dirty="0">
              <a:solidFill>
                <a:schemeClr val="accent2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A72C392-B870-B02D-4718-32F1B5FC9472}"/>
              </a:ext>
            </a:extLst>
          </p:cNvPr>
          <p:cNvSpPr txBox="1"/>
          <p:nvPr/>
        </p:nvSpPr>
        <p:spPr>
          <a:xfrm>
            <a:off x="6331618" y="2054997"/>
            <a:ext cx="442801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endParaRPr lang="en-US" sz="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AC1FBF5-5DD8-8C4D-D507-2685C4BC8092}"/>
              </a:ext>
            </a:extLst>
          </p:cNvPr>
          <p:cNvSpPr txBox="1"/>
          <p:nvPr/>
        </p:nvSpPr>
        <p:spPr>
          <a:xfrm>
            <a:off x="6776437" y="2044242"/>
            <a:ext cx="40943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</a:t>
            </a:r>
            <a:endParaRPr lang="en-US" sz="500" dirty="0">
              <a:solidFill>
                <a:schemeClr val="accent2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3A30EEB-0C80-CFD1-C693-99C4F5FE13BA}"/>
              </a:ext>
            </a:extLst>
          </p:cNvPr>
          <p:cNvSpPr txBox="1"/>
          <p:nvPr/>
        </p:nvSpPr>
        <p:spPr>
          <a:xfrm>
            <a:off x="3541079" y="3063616"/>
            <a:ext cx="45997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endParaRPr lang="en-US" sz="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CB5D25D-9F6D-732F-91EA-683B7DB45DAD}"/>
              </a:ext>
            </a:extLst>
          </p:cNvPr>
          <p:cNvSpPr txBox="1"/>
          <p:nvPr/>
        </p:nvSpPr>
        <p:spPr>
          <a:xfrm>
            <a:off x="3926406" y="3064057"/>
            <a:ext cx="40943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</a:t>
            </a:r>
            <a:endParaRPr lang="en-US" sz="500" dirty="0">
              <a:solidFill>
                <a:schemeClr val="accent2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0CB7673-7FB8-46FC-BA8A-FF92374DC231}"/>
              </a:ext>
            </a:extLst>
          </p:cNvPr>
          <p:cNvSpPr txBox="1"/>
          <p:nvPr/>
        </p:nvSpPr>
        <p:spPr>
          <a:xfrm>
            <a:off x="4410581" y="3067469"/>
            <a:ext cx="454239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endParaRPr lang="en-US" sz="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B422E64-93CA-7F6A-AB42-9CBD5162A978}"/>
              </a:ext>
            </a:extLst>
          </p:cNvPr>
          <p:cNvSpPr txBox="1"/>
          <p:nvPr/>
        </p:nvSpPr>
        <p:spPr>
          <a:xfrm>
            <a:off x="4808426" y="3056714"/>
            <a:ext cx="40943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</a:t>
            </a:r>
            <a:endParaRPr lang="en-US" sz="500" dirty="0">
              <a:solidFill>
                <a:schemeClr val="accent2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8114C1A-A36F-7DBF-415B-D577B3F0BE1A}"/>
              </a:ext>
            </a:extLst>
          </p:cNvPr>
          <p:cNvSpPr txBox="1"/>
          <p:nvPr/>
        </p:nvSpPr>
        <p:spPr>
          <a:xfrm>
            <a:off x="5465392" y="3065454"/>
            <a:ext cx="44522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endParaRPr lang="en-US" sz="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8E804C8-8BF5-9C06-B6DA-2FDD062F8001}"/>
              </a:ext>
            </a:extLst>
          </p:cNvPr>
          <p:cNvSpPr txBox="1"/>
          <p:nvPr/>
        </p:nvSpPr>
        <p:spPr>
          <a:xfrm>
            <a:off x="5835791" y="3054699"/>
            <a:ext cx="40943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</a:t>
            </a:r>
            <a:endParaRPr lang="en-US" sz="500" dirty="0">
              <a:solidFill>
                <a:schemeClr val="accent2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32501DC-FFDB-DADE-5E7F-55659D5290AB}"/>
              </a:ext>
            </a:extLst>
          </p:cNvPr>
          <p:cNvSpPr txBox="1"/>
          <p:nvPr/>
        </p:nvSpPr>
        <p:spPr>
          <a:xfrm>
            <a:off x="6296873" y="3060859"/>
            <a:ext cx="462618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endParaRPr lang="en-US" sz="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06E0075-F253-6521-8E9D-D97D7797D7D8}"/>
              </a:ext>
            </a:extLst>
          </p:cNvPr>
          <p:cNvSpPr txBox="1"/>
          <p:nvPr/>
        </p:nvSpPr>
        <p:spPr>
          <a:xfrm>
            <a:off x="6674736" y="3053836"/>
            <a:ext cx="40943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</a:t>
            </a:r>
            <a:endParaRPr lang="en-US" sz="500" dirty="0">
              <a:solidFill>
                <a:schemeClr val="accent2"/>
              </a:solidFill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65C0061B-27E2-54DF-984E-F92D5D1B20C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867" t="11251" r="7441" b="2729"/>
          <a:stretch/>
        </p:blipFill>
        <p:spPr>
          <a:xfrm>
            <a:off x="5005484" y="4131907"/>
            <a:ext cx="209980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9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9E67581-7653-46F9-3387-17A112D5C5A7}"/>
              </a:ext>
            </a:extLst>
          </p:cNvPr>
          <p:cNvGrpSpPr>
            <a:grpSpLocks noChangeAspect="1"/>
          </p:cNvGrpSpPr>
          <p:nvPr/>
        </p:nvGrpSpPr>
        <p:grpSpPr>
          <a:xfrm>
            <a:off x="2667000" y="0"/>
            <a:ext cx="6858000" cy="6858000"/>
            <a:chOff x="2667000" y="0"/>
            <a:chExt cx="6858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71E5DF-DB68-E242-1270-211DCDC53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516C89D-7E2E-A19D-096F-613EE7AB6261}"/>
                </a:ext>
              </a:extLst>
            </p:cNvPr>
            <p:cNvGrpSpPr/>
            <p:nvPr/>
          </p:nvGrpSpPr>
          <p:grpSpPr>
            <a:xfrm>
              <a:off x="3295292" y="1803260"/>
              <a:ext cx="204765" cy="2258177"/>
              <a:chOff x="3295292" y="1803260"/>
              <a:chExt cx="204765" cy="2258177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44BB08-6AA9-BDAB-A228-90560BBE79DA}"/>
                  </a:ext>
                </a:extLst>
              </p:cNvPr>
              <p:cNvSpPr txBox="1"/>
              <p:nvPr/>
            </p:nvSpPr>
            <p:spPr>
              <a:xfrm>
                <a:off x="3300400" y="3692105"/>
                <a:ext cx="16390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2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50C9EB-912E-F771-5315-1F2E7666D324}"/>
                  </a:ext>
                </a:extLst>
              </p:cNvPr>
              <p:cNvSpPr txBox="1"/>
              <p:nvPr/>
            </p:nvSpPr>
            <p:spPr>
              <a:xfrm>
                <a:off x="3295292" y="3094172"/>
                <a:ext cx="16390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3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67957F-2A4D-AEF0-7F1D-D85315ED957F}"/>
                  </a:ext>
                </a:extLst>
              </p:cNvPr>
              <p:cNvSpPr txBox="1"/>
              <p:nvPr/>
            </p:nvSpPr>
            <p:spPr>
              <a:xfrm>
                <a:off x="3300400" y="2696229"/>
                <a:ext cx="16390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4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ABE536-6A03-8664-02E7-B515D88A0F3F}"/>
                  </a:ext>
                </a:extLst>
              </p:cNvPr>
              <p:cNvSpPr txBox="1"/>
              <p:nvPr/>
            </p:nvSpPr>
            <p:spPr>
              <a:xfrm>
                <a:off x="3305508" y="2362653"/>
                <a:ext cx="16390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5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C17740-09D7-4D0C-4E42-89C89CB68B68}"/>
                  </a:ext>
                </a:extLst>
              </p:cNvPr>
              <p:cNvSpPr txBox="1"/>
              <p:nvPr/>
            </p:nvSpPr>
            <p:spPr>
              <a:xfrm>
                <a:off x="3305508" y="2098296"/>
                <a:ext cx="16390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6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C088B2-0F78-90A6-2DE8-8993FF9D3FAA}"/>
                  </a:ext>
                </a:extLst>
              </p:cNvPr>
              <p:cNvSpPr txBox="1"/>
              <p:nvPr/>
            </p:nvSpPr>
            <p:spPr>
              <a:xfrm>
                <a:off x="3346372" y="1803260"/>
                <a:ext cx="15368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AEC456-29CF-A370-1729-F5D68D92A82B}"/>
              </a:ext>
            </a:extLst>
          </p:cNvPr>
          <p:cNvGrpSpPr/>
          <p:nvPr/>
        </p:nvGrpSpPr>
        <p:grpSpPr>
          <a:xfrm>
            <a:off x="10864492" y="2467628"/>
            <a:ext cx="204765" cy="2258177"/>
            <a:chOff x="3295292" y="1803260"/>
            <a:chExt cx="204765" cy="225817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EC94C3-FB15-B181-F395-0153064DC32B}"/>
                </a:ext>
              </a:extLst>
            </p:cNvPr>
            <p:cNvSpPr txBox="1"/>
            <p:nvPr/>
          </p:nvSpPr>
          <p:spPr>
            <a:xfrm>
              <a:off x="3300400" y="3692105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DA886D-6BB1-C757-96FC-E7EF0F3662B4}"/>
                </a:ext>
              </a:extLst>
            </p:cNvPr>
            <p:cNvSpPr txBox="1"/>
            <p:nvPr/>
          </p:nvSpPr>
          <p:spPr>
            <a:xfrm>
              <a:off x="3295292" y="3094172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DD74D0-2FCF-5E61-69EE-AAA84CD76F15}"/>
                </a:ext>
              </a:extLst>
            </p:cNvPr>
            <p:cNvSpPr txBox="1"/>
            <p:nvPr/>
          </p:nvSpPr>
          <p:spPr>
            <a:xfrm>
              <a:off x="3300400" y="2696229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84DC2E-CC80-15EF-1D1F-D67B49058F89}"/>
                </a:ext>
              </a:extLst>
            </p:cNvPr>
            <p:cNvSpPr txBox="1"/>
            <p:nvPr/>
          </p:nvSpPr>
          <p:spPr>
            <a:xfrm>
              <a:off x="3305508" y="2362653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C9C4AC-0A4D-A15A-5A30-7D1D81F22CA8}"/>
                </a:ext>
              </a:extLst>
            </p:cNvPr>
            <p:cNvSpPr txBox="1"/>
            <p:nvPr/>
          </p:nvSpPr>
          <p:spPr>
            <a:xfrm>
              <a:off x="3305508" y="2098296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37BABA6-86F6-90A5-7E03-0CCDBDA53A72}"/>
                </a:ext>
              </a:extLst>
            </p:cNvPr>
            <p:cNvSpPr txBox="1"/>
            <p:nvPr/>
          </p:nvSpPr>
          <p:spPr>
            <a:xfrm>
              <a:off x="3346372" y="1803260"/>
              <a:ext cx="1536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50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5AEC456-29CF-A370-1729-F5D68D92A82B}"/>
              </a:ext>
            </a:extLst>
          </p:cNvPr>
          <p:cNvGrpSpPr/>
          <p:nvPr/>
        </p:nvGrpSpPr>
        <p:grpSpPr>
          <a:xfrm>
            <a:off x="10864492" y="2467628"/>
            <a:ext cx="204765" cy="2258177"/>
            <a:chOff x="3295292" y="1803260"/>
            <a:chExt cx="204765" cy="225817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EC94C3-FB15-B181-F395-0153064DC32B}"/>
                </a:ext>
              </a:extLst>
            </p:cNvPr>
            <p:cNvSpPr txBox="1"/>
            <p:nvPr/>
          </p:nvSpPr>
          <p:spPr>
            <a:xfrm>
              <a:off x="3300400" y="3692105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DA886D-6BB1-C757-96FC-E7EF0F3662B4}"/>
                </a:ext>
              </a:extLst>
            </p:cNvPr>
            <p:cNvSpPr txBox="1"/>
            <p:nvPr/>
          </p:nvSpPr>
          <p:spPr>
            <a:xfrm>
              <a:off x="3295292" y="3094172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DD74D0-2FCF-5E61-69EE-AAA84CD76F15}"/>
                </a:ext>
              </a:extLst>
            </p:cNvPr>
            <p:cNvSpPr txBox="1"/>
            <p:nvPr/>
          </p:nvSpPr>
          <p:spPr>
            <a:xfrm>
              <a:off x="3300400" y="2696229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84DC2E-CC80-15EF-1D1F-D67B49058F89}"/>
                </a:ext>
              </a:extLst>
            </p:cNvPr>
            <p:cNvSpPr txBox="1"/>
            <p:nvPr/>
          </p:nvSpPr>
          <p:spPr>
            <a:xfrm>
              <a:off x="3305508" y="2362653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C9C4AC-0A4D-A15A-5A30-7D1D81F22CA8}"/>
                </a:ext>
              </a:extLst>
            </p:cNvPr>
            <p:cNvSpPr txBox="1"/>
            <p:nvPr/>
          </p:nvSpPr>
          <p:spPr>
            <a:xfrm>
              <a:off x="3305508" y="2098296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37BABA6-86F6-90A5-7E03-0CCDBDA53A72}"/>
                </a:ext>
              </a:extLst>
            </p:cNvPr>
            <p:cNvSpPr txBox="1"/>
            <p:nvPr/>
          </p:nvSpPr>
          <p:spPr>
            <a:xfrm>
              <a:off x="3346372" y="1803260"/>
              <a:ext cx="1536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71FAD7D-2CEA-56EE-C6D0-DB09334F8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517" y="0"/>
            <a:ext cx="6858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606EB6F-6826-6F15-4746-143B5EB749E6}"/>
              </a:ext>
            </a:extLst>
          </p:cNvPr>
          <p:cNvGrpSpPr/>
          <p:nvPr/>
        </p:nvGrpSpPr>
        <p:grpSpPr>
          <a:xfrm>
            <a:off x="2924060" y="1795521"/>
            <a:ext cx="204765" cy="2258177"/>
            <a:chOff x="3295292" y="1803260"/>
            <a:chExt cx="204765" cy="22581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75E235-9D91-E5FC-DC0A-3C4B0D3A61BA}"/>
                </a:ext>
              </a:extLst>
            </p:cNvPr>
            <p:cNvSpPr txBox="1"/>
            <p:nvPr/>
          </p:nvSpPr>
          <p:spPr>
            <a:xfrm>
              <a:off x="3300400" y="3692105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07961D-C2B8-CFC5-254C-5AAB5E90257B}"/>
                </a:ext>
              </a:extLst>
            </p:cNvPr>
            <p:cNvSpPr txBox="1"/>
            <p:nvPr/>
          </p:nvSpPr>
          <p:spPr>
            <a:xfrm>
              <a:off x="3295292" y="3094172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D74DFF-D153-2B1D-A390-86E944B28C97}"/>
                </a:ext>
              </a:extLst>
            </p:cNvPr>
            <p:cNvSpPr txBox="1"/>
            <p:nvPr/>
          </p:nvSpPr>
          <p:spPr>
            <a:xfrm>
              <a:off x="3300400" y="2696229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D71530-1C7D-2268-9854-036E4224CB32}"/>
                </a:ext>
              </a:extLst>
            </p:cNvPr>
            <p:cNvSpPr txBox="1"/>
            <p:nvPr/>
          </p:nvSpPr>
          <p:spPr>
            <a:xfrm>
              <a:off x="3305508" y="2362653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283CF9B-01DE-C2B2-E9A4-AAAA6FD52B20}"/>
                </a:ext>
              </a:extLst>
            </p:cNvPr>
            <p:cNvSpPr txBox="1"/>
            <p:nvPr/>
          </p:nvSpPr>
          <p:spPr>
            <a:xfrm>
              <a:off x="3305508" y="2098296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106D9E8-20F7-F61A-EC4C-668B8CAD7CAE}"/>
                </a:ext>
              </a:extLst>
            </p:cNvPr>
            <p:cNvSpPr txBox="1"/>
            <p:nvPr/>
          </p:nvSpPr>
          <p:spPr>
            <a:xfrm>
              <a:off x="3346372" y="1803260"/>
              <a:ext cx="1536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744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0D67C7-F479-2932-AD6A-ABC01E3F3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5AEC456-29CF-A370-1729-F5D68D92A82B}"/>
              </a:ext>
            </a:extLst>
          </p:cNvPr>
          <p:cNvGrpSpPr/>
          <p:nvPr/>
        </p:nvGrpSpPr>
        <p:grpSpPr>
          <a:xfrm>
            <a:off x="10589141" y="2873156"/>
            <a:ext cx="204765" cy="2258177"/>
            <a:chOff x="3295292" y="1803260"/>
            <a:chExt cx="204765" cy="225817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EC94C3-FB15-B181-F395-0153064DC32B}"/>
                </a:ext>
              </a:extLst>
            </p:cNvPr>
            <p:cNvSpPr txBox="1"/>
            <p:nvPr/>
          </p:nvSpPr>
          <p:spPr>
            <a:xfrm>
              <a:off x="3300400" y="3692105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DA886D-6BB1-C757-96FC-E7EF0F3662B4}"/>
                </a:ext>
              </a:extLst>
            </p:cNvPr>
            <p:cNvSpPr txBox="1"/>
            <p:nvPr/>
          </p:nvSpPr>
          <p:spPr>
            <a:xfrm>
              <a:off x="3295292" y="3094172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DD74D0-2FCF-5E61-69EE-AAA84CD76F15}"/>
                </a:ext>
              </a:extLst>
            </p:cNvPr>
            <p:cNvSpPr txBox="1"/>
            <p:nvPr/>
          </p:nvSpPr>
          <p:spPr>
            <a:xfrm>
              <a:off x="3300400" y="2696229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84DC2E-CC80-15EF-1D1F-D67B49058F89}"/>
                </a:ext>
              </a:extLst>
            </p:cNvPr>
            <p:cNvSpPr txBox="1"/>
            <p:nvPr/>
          </p:nvSpPr>
          <p:spPr>
            <a:xfrm>
              <a:off x="3305508" y="2362653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C9C4AC-0A4D-A15A-5A30-7D1D81F22CA8}"/>
                </a:ext>
              </a:extLst>
            </p:cNvPr>
            <p:cNvSpPr txBox="1"/>
            <p:nvPr/>
          </p:nvSpPr>
          <p:spPr>
            <a:xfrm>
              <a:off x="3305508" y="2098296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37BABA6-86F6-90A5-7E03-0CCDBDA53A72}"/>
                </a:ext>
              </a:extLst>
            </p:cNvPr>
            <p:cNvSpPr txBox="1"/>
            <p:nvPr/>
          </p:nvSpPr>
          <p:spPr>
            <a:xfrm>
              <a:off x="3346372" y="1803260"/>
              <a:ext cx="1536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606EB6F-6826-6F15-4746-143B5EB749E6}"/>
              </a:ext>
            </a:extLst>
          </p:cNvPr>
          <p:cNvGrpSpPr/>
          <p:nvPr/>
        </p:nvGrpSpPr>
        <p:grpSpPr>
          <a:xfrm>
            <a:off x="3288270" y="1772274"/>
            <a:ext cx="204765" cy="2258177"/>
            <a:chOff x="3295292" y="1803260"/>
            <a:chExt cx="204765" cy="22581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75E235-9D91-E5FC-DC0A-3C4B0D3A61BA}"/>
                </a:ext>
              </a:extLst>
            </p:cNvPr>
            <p:cNvSpPr txBox="1"/>
            <p:nvPr/>
          </p:nvSpPr>
          <p:spPr>
            <a:xfrm>
              <a:off x="3300399" y="3692105"/>
              <a:ext cx="1996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07961D-C2B8-CFC5-254C-5AAB5E90257B}"/>
                </a:ext>
              </a:extLst>
            </p:cNvPr>
            <p:cNvSpPr txBox="1"/>
            <p:nvPr/>
          </p:nvSpPr>
          <p:spPr>
            <a:xfrm>
              <a:off x="3295292" y="3094172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D74DFF-D153-2B1D-A390-86E944B28C97}"/>
                </a:ext>
              </a:extLst>
            </p:cNvPr>
            <p:cNvSpPr txBox="1"/>
            <p:nvPr/>
          </p:nvSpPr>
          <p:spPr>
            <a:xfrm>
              <a:off x="3300400" y="2696229"/>
              <a:ext cx="1639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D71530-1C7D-2268-9854-036E4224CB32}"/>
                </a:ext>
              </a:extLst>
            </p:cNvPr>
            <p:cNvSpPr txBox="1"/>
            <p:nvPr/>
          </p:nvSpPr>
          <p:spPr>
            <a:xfrm>
              <a:off x="3305508" y="2362653"/>
              <a:ext cx="1945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283CF9B-01DE-C2B2-E9A4-AAAA6FD52B20}"/>
                </a:ext>
              </a:extLst>
            </p:cNvPr>
            <p:cNvSpPr txBox="1"/>
            <p:nvPr/>
          </p:nvSpPr>
          <p:spPr>
            <a:xfrm>
              <a:off x="3305508" y="2098296"/>
              <a:ext cx="1945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106D9E8-20F7-F61A-EC4C-668B8CAD7CAE}"/>
                </a:ext>
              </a:extLst>
            </p:cNvPr>
            <p:cNvSpPr txBox="1"/>
            <p:nvPr/>
          </p:nvSpPr>
          <p:spPr>
            <a:xfrm>
              <a:off x="3346372" y="1803260"/>
              <a:ext cx="1536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2934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136</Words>
  <Application>Microsoft Macintosh PowerPoint</Application>
  <PresentationFormat>Widescreen</PresentationFormat>
  <Paragraphs>74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pafonine@gmail.com</dc:creator>
  <cp:lastModifiedBy>pafonine@gmail.com</cp:lastModifiedBy>
  <cp:revision>13</cp:revision>
  <dcterms:created xsi:type="dcterms:W3CDTF">2024-04-18T01:14:37Z</dcterms:created>
  <dcterms:modified xsi:type="dcterms:W3CDTF">2024-07-16T02:39:47Z</dcterms:modified>
</cp:coreProperties>
</file>